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9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Ricci" userId="1722248aacf67ba2" providerId="LiveId" clId="{0DCB8E7D-27BE-4A29-8D9A-ED547E59CBF4}"/>
    <pc:docChg chg="custSel modSld">
      <pc:chgData name="Laura Ricci" userId="1722248aacf67ba2" providerId="LiveId" clId="{0DCB8E7D-27BE-4A29-8D9A-ED547E59CBF4}" dt="2025-12-16T16:00:14.433" v="173"/>
      <pc:docMkLst>
        <pc:docMk/>
      </pc:docMkLst>
      <pc:sldChg chg="addSp modSp mod">
        <pc:chgData name="Laura Ricci" userId="1722248aacf67ba2" providerId="LiveId" clId="{0DCB8E7D-27BE-4A29-8D9A-ED547E59CBF4}" dt="2025-12-16T15:59:54.120" v="171" actId="20577"/>
        <pc:sldMkLst>
          <pc:docMk/>
          <pc:sldMk cId="3019734159" sldId="256"/>
        </pc:sldMkLst>
        <pc:spChg chg="mod">
          <ac:chgData name="Laura Ricci" userId="1722248aacf67ba2" providerId="LiveId" clId="{0DCB8E7D-27BE-4A29-8D9A-ED547E59CBF4}" dt="2025-12-16T15:59:54.120" v="171" actId="20577"/>
          <ac:spMkLst>
            <pc:docMk/>
            <pc:sldMk cId="3019734159" sldId="256"/>
            <ac:spMk id="12" creationId="{2E7E58D8-8E95-13E8-D7E3-D5B8450B7216}"/>
          </ac:spMkLst>
        </pc:spChg>
        <pc:grpChg chg="add mod">
          <ac:chgData name="Laura Ricci" userId="1722248aacf67ba2" providerId="LiveId" clId="{0DCB8E7D-27BE-4A29-8D9A-ED547E59CBF4}" dt="2025-12-16T15:56:54.749" v="51" actId="1036"/>
          <ac:grpSpMkLst>
            <pc:docMk/>
            <pc:sldMk cId="3019734159" sldId="256"/>
            <ac:grpSpMk id="2" creationId="{BB692CF7-0C03-BF9A-7705-DA841520A1D7}"/>
          </ac:grpSpMkLst>
        </pc:grpChg>
        <pc:picChg chg="mod">
          <ac:chgData name="Laura Ricci" userId="1722248aacf67ba2" providerId="LiveId" clId="{0DCB8E7D-27BE-4A29-8D9A-ED547E59CBF4}" dt="2025-12-16T15:56:46.186" v="42" actId="164"/>
          <ac:picMkLst>
            <pc:docMk/>
            <pc:sldMk cId="3019734159" sldId="256"/>
            <ac:picMk id="5" creationId="{A1A7AE77-80C6-0C66-7C2B-DFE99BB0C85F}"/>
          </ac:picMkLst>
        </pc:picChg>
        <pc:picChg chg="mod">
          <ac:chgData name="Laura Ricci" userId="1722248aacf67ba2" providerId="LiveId" clId="{0DCB8E7D-27BE-4A29-8D9A-ED547E59CBF4}" dt="2025-12-16T15:56:46.186" v="42" actId="164"/>
          <ac:picMkLst>
            <pc:docMk/>
            <pc:sldMk cId="3019734159" sldId="256"/>
            <ac:picMk id="7" creationId="{B03D2FC2-A9A3-6BFC-9590-168812391F08}"/>
          </ac:picMkLst>
        </pc:picChg>
        <pc:picChg chg="mod">
          <ac:chgData name="Laura Ricci" userId="1722248aacf67ba2" providerId="LiveId" clId="{0DCB8E7D-27BE-4A29-8D9A-ED547E59CBF4}" dt="2025-12-16T15:56:46.186" v="42" actId="164"/>
          <ac:picMkLst>
            <pc:docMk/>
            <pc:sldMk cId="3019734159" sldId="256"/>
            <ac:picMk id="9" creationId="{343667B5-7EBC-6E56-8D42-8DD0014C093C}"/>
          </ac:picMkLst>
        </pc:picChg>
      </pc:sldChg>
      <pc:sldChg chg="addSp delSp modSp mod">
        <pc:chgData name="Laura Ricci" userId="1722248aacf67ba2" providerId="LiveId" clId="{0DCB8E7D-27BE-4A29-8D9A-ED547E59CBF4}" dt="2025-12-16T16:00:14.433" v="173"/>
        <pc:sldMkLst>
          <pc:docMk/>
          <pc:sldMk cId="1880520402" sldId="257"/>
        </pc:sldMkLst>
        <pc:spChg chg="add del mod">
          <ac:chgData name="Laura Ricci" userId="1722248aacf67ba2" providerId="LiveId" clId="{0DCB8E7D-27BE-4A29-8D9A-ED547E59CBF4}" dt="2025-12-16T16:00:13.471" v="172" actId="478"/>
          <ac:spMkLst>
            <pc:docMk/>
            <pc:sldMk cId="1880520402" sldId="257"/>
            <ac:spMk id="2" creationId="{D97F07CD-A2D1-A53E-598E-526B00623466}"/>
          </ac:spMkLst>
        </pc:spChg>
        <pc:spChg chg="add mod">
          <ac:chgData name="Laura Ricci" userId="1722248aacf67ba2" providerId="LiveId" clId="{0DCB8E7D-27BE-4A29-8D9A-ED547E59CBF4}" dt="2025-12-16T16:00:14.433" v="173"/>
          <ac:spMkLst>
            <pc:docMk/>
            <pc:sldMk cId="1880520402" sldId="257"/>
            <ac:spMk id="4" creationId="{2458E9F6-6CE6-2C63-5742-21DEBC1FF6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CEC6-9635-7634-191D-404592301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39CAC-A92E-C1B6-9F25-935A76389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4FF3A-E85B-89BC-927C-D272E416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4C01-54AD-42B9-B9AE-B21125DA0058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ACF11-CFC1-A5C2-733D-5F487D126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A7DE0-0385-922B-ECCE-70E30EA33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B585-4492-4DB5-8A2D-C2C094AD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0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6F392-7A7C-730D-3902-ECCDEC4F7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10BC1-A3F1-53B7-7A8F-6C03F76F2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3741C-2F76-AF2B-66E9-E63648AE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4C01-54AD-42B9-B9AE-B21125DA0058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1155A-23B9-F15A-4A44-AB97BB2E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9A9FC-0ECE-C711-E6FF-E187E285E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B585-4492-4DB5-8A2D-C2C094AD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7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7FF211-4335-F5CB-54B3-2896F0E874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242F3-2D3E-ABF8-E6CD-35BBEC296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8E337-85F2-7AA5-5DF7-10717D29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4C01-54AD-42B9-B9AE-B21125DA0058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BE44D-DBF5-1E9F-E34A-A8E2E7095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4007E-9B57-1819-3AA1-AB5CD267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B585-4492-4DB5-8A2D-C2C094AD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4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2BE42-83F1-8A34-1B3A-D95D7442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F89A6-C911-A3A3-4B4D-16BE33A21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E0F0A-0AA8-B860-D910-807EE7ED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4C01-54AD-42B9-B9AE-B21125DA0058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F464E-F076-04D8-7F92-E2E2A6AC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0567-668C-2135-9A47-56A4F11D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B585-4492-4DB5-8A2D-C2C094AD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6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F0458-BDFA-5CCF-9693-34B15254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F6633-E045-F07E-8E15-95123CE61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1B6A1-B2F2-EE4A-9037-F93F72E1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4C01-54AD-42B9-B9AE-B21125DA0058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6114E-491D-B12F-AAA4-1573BDAF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967C2-870E-4EC9-1103-03B50B1A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B585-4492-4DB5-8A2D-C2C094AD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4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5817-B530-0217-B38C-2525B4DB1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780F1-7306-742D-889B-E01270D71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B176C-22F3-FA03-D18D-A0BDD882D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41C99-9062-D2EF-389A-265C5FAA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4C01-54AD-42B9-B9AE-B21125DA0058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C2A3F-0BC0-363A-0414-0468A6591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BD2C1-2E11-3AD4-BA4F-B6A52087C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B585-4492-4DB5-8A2D-C2C094AD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8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F921-B75F-E5F2-C2B7-E02716FCB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02133-1646-81E8-D893-0039270C2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545BB-E7A2-CF97-7CC8-212FBC73A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E1335-F13F-27E7-9A28-93DBB3836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CB035-7B71-A70A-4D5D-D85F880CF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BB2BD-EB62-C6B6-1747-4880A53D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4C01-54AD-42B9-B9AE-B21125DA0058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B3FBC-24C5-0C36-CC36-EA51B090A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67D08-4FBF-9AF0-B508-34E0C380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B585-4492-4DB5-8A2D-C2C094AD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7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5E46D-1898-68CB-BDF6-DD610C749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284E6A-6E2C-718A-6A4A-C795BA57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4C01-54AD-42B9-B9AE-B21125DA0058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9C41A-038B-C821-0CF5-B7C874A47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F27FD-14A0-C85F-B07F-00A69022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B585-4492-4DB5-8A2D-C2C094AD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A5BF58-F763-0312-3F3B-B83CED29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4C01-54AD-42B9-B9AE-B21125DA0058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6C69E-7D8C-D231-7191-D0190E4E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50BDE-037B-BDE0-A27E-BCA21C6C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B585-4492-4DB5-8A2D-C2C094AD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4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6292-A157-7F98-5E4D-C2BEBE73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59EF3-A882-3156-68D6-FB7B86B4D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5CF2B-8979-D0FB-5E71-0ED198D09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E1234-8789-4389-D21E-7913F0A7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4C01-54AD-42B9-B9AE-B21125DA0058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FB85F-4A4D-406E-8A03-35781024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BE906-6E10-4D9C-3D23-80B8FE8D3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B585-4492-4DB5-8A2D-C2C094AD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2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11DE-7992-218A-162C-10B64B0E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8107E1-0B62-899F-927F-11965D36A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A3066-8E61-EF72-41A4-A5CB71229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10376-F20C-678E-9E4B-3D3B49E87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4C01-54AD-42B9-B9AE-B21125DA0058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CA7EE-B90B-DF93-28FE-67AD8685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04FED-3DC7-15D3-4A77-8DCDC9D9D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B585-4492-4DB5-8A2D-C2C094AD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4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294811-B423-E8C1-1C1E-536823DE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53E4C-108A-339E-5B9E-3CD7D622B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13474-9C90-1AF2-EEC0-FB9E63C33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A4C01-54AD-42B9-B9AE-B21125DA0058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13A62-1A5F-9B27-2930-9B533AFF4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AAC4C-0A46-192D-41F1-2C2C5ABEE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6B585-4492-4DB5-8A2D-C2C094AD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6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is.ulstercountyny.gov/parcel-viewer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s.ulstercountyny.gov/parcel-viewer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B692CF7-0C03-BF9A-7705-DA841520A1D7}"/>
              </a:ext>
            </a:extLst>
          </p:cNvPr>
          <p:cNvGrpSpPr/>
          <p:nvPr/>
        </p:nvGrpSpPr>
        <p:grpSpPr>
          <a:xfrm>
            <a:off x="0" y="1399293"/>
            <a:ext cx="12192000" cy="4972050"/>
            <a:chOff x="0" y="1314450"/>
            <a:chExt cx="12192000" cy="49720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A7AE77-80C6-0C66-7C2B-DFE99BB0C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71167" b="8667"/>
            <a:stretch>
              <a:fillRect/>
            </a:stretch>
          </p:blipFill>
          <p:spPr>
            <a:xfrm>
              <a:off x="0" y="1314450"/>
              <a:ext cx="12192000" cy="13830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3D2FC2-A9A3-6BFC-9590-168812391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7334" b="8500"/>
            <a:stretch>
              <a:fillRect/>
            </a:stretch>
          </p:blipFill>
          <p:spPr>
            <a:xfrm>
              <a:off x="0" y="2720340"/>
              <a:ext cx="12192000" cy="16573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43667B5-7EBC-6E56-8D42-8DD0014C0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66500" b="5833"/>
            <a:stretch>
              <a:fillRect/>
            </a:stretch>
          </p:blipFill>
          <p:spPr>
            <a:xfrm>
              <a:off x="0" y="4389120"/>
              <a:ext cx="12192000" cy="189738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E7E58D8-8E95-13E8-D7E3-D5B8450B7216}"/>
              </a:ext>
            </a:extLst>
          </p:cNvPr>
          <p:cNvSpPr txBox="1"/>
          <p:nvPr/>
        </p:nvSpPr>
        <p:spPr>
          <a:xfrm>
            <a:off x="707010" y="367814"/>
            <a:ext cx="11048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Town of Woodstock Properties as of December 12, 2025, as per the Ulster County Parcel Viewer </a:t>
            </a:r>
          </a:p>
          <a:p>
            <a:pPr algn="ctr"/>
            <a:r>
              <a:rPr lang="en-US" dirty="0">
                <a:hlinkClick r:id="rId5"/>
              </a:rPr>
              <a:t>https://gis.ulstercountyny.gov/parcel-viewer/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33 properties (17 +  16), used a search criteria of: </a:t>
            </a:r>
            <a:r>
              <a:rPr lang="en-US" dirty="0" err="1"/>
              <a:t>woodstock</a:t>
            </a:r>
            <a:r>
              <a:rPr lang="en-US" dirty="0"/>
              <a:t> town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B36E29-C48E-8B8D-73EC-B63D26771CAA}"/>
              </a:ext>
            </a:extLst>
          </p:cNvPr>
          <p:cNvSpPr txBox="1"/>
          <p:nvPr/>
        </p:nvSpPr>
        <p:spPr>
          <a:xfrm>
            <a:off x="5360670" y="6374100"/>
            <a:ext cx="1216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1 of 2</a:t>
            </a:r>
          </a:p>
        </p:txBody>
      </p:sp>
    </p:spTree>
    <p:extLst>
      <p:ext uri="{BB962C8B-B14F-4D97-AF65-F5344CB8AC3E}">
        <p14:creationId xmlns:p14="http://schemas.microsoft.com/office/powerpoint/2010/main" val="301973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EC03FA-EDFC-0017-FFAF-2B31F5F7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000" b="8666"/>
          <a:stretch>
            <a:fillRect/>
          </a:stretch>
        </p:blipFill>
        <p:spPr>
          <a:xfrm>
            <a:off x="0" y="3680460"/>
            <a:ext cx="12192000" cy="1668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DA968F-CC7D-6E77-1E70-520BFF9352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67" b="8333"/>
          <a:stretch>
            <a:fillRect/>
          </a:stretch>
        </p:blipFill>
        <p:spPr>
          <a:xfrm>
            <a:off x="0" y="5360670"/>
            <a:ext cx="12192000" cy="9258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4B52B8-86E0-160E-F651-73C2E8F1AA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6833" b="5834"/>
          <a:stretch>
            <a:fillRect/>
          </a:stretch>
        </p:blipFill>
        <p:spPr>
          <a:xfrm>
            <a:off x="0" y="1783080"/>
            <a:ext cx="12192000" cy="1874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02FBBF-EB8A-2948-DB3E-0A9304E0E8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1167" b="24833"/>
          <a:stretch>
            <a:fillRect/>
          </a:stretch>
        </p:blipFill>
        <p:spPr>
          <a:xfrm>
            <a:off x="0" y="1440180"/>
            <a:ext cx="12192000" cy="274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716440-5C62-9AA1-2A07-25BEC6F0EF4E}"/>
              </a:ext>
            </a:extLst>
          </p:cNvPr>
          <p:cNvSpPr txBox="1"/>
          <p:nvPr/>
        </p:nvSpPr>
        <p:spPr>
          <a:xfrm>
            <a:off x="5360670" y="6374100"/>
            <a:ext cx="1216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2 of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8E9F6-6CE6-2C63-5742-21DEBC1FF68E}"/>
              </a:ext>
            </a:extLst>
          </p:cNvPr>
          <p:cNvSpPr txBox="1"/>
          <p:nvPr/>
        </p:nvSpPr>
        <p:spPr>
          <a:xfrm>
            <a:off x="707010" y="367814"/>
            <a:ext cx="11048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Town of Woodstock Properties as of December 12, 2025, as per the Ulster County Parcel Viewer </a:t>
            </a:r>
          </a:p>
          <a:p>
            <a:pPr algn="ctr"/>
            <a:r>
              <a:rPr lang="en-US" dirty="0">
                <a:hlinkClick r:id="rId6"/>
              </a:rPr>
              <a:t>https://gis.ulstercountyny.gov/parcel-viewer/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33 properties (17 +  16), used a search criteria of: </a:t>
            </a:r>
            <a:r>
              <a:rPr lang="en-US" dirty="0" err="1"/>
              <a:t>woodstock</a:t>
            </a:r>
            <a:r>
              <a:rPr lang="en-US" dirty="0"/>
              <a:t> town</a:t>
            </a:r>
          </a:p>
        </p:txBody>
      </p:sp>
    </p:spTree>
    <p:extLst>
      <p:ext uri="{BB962C8B-B14F-4D97-AF65-F5344CB8AC3E}">
        <p14:creationId xmlns:p14="http://schemas.microsoft.com/office/powerpoint/2010/main" val="1880520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94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Ricci</dc:creator>
  <cp:lastModifiedBy>Laura Ricci</cp:lastModifiedBy>
  <cp:revision>1</cp:revision>
  <dcterms:created xsi:type="dcterms:W3CDTF">2025-12-12T11:58:17Z</dcterms:created>
  <dcterms:modified xsi:type="dcterms:W3CDTF">2025-12-16T16:00:39Z</dcterms:modified>
</cp:coreProperties>
</file>